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28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96652" y="138953"/>
            <a:ext cx="8596668" cy="1320800"/>
          </a:xfrm>
        </p:spPr>
        <p:txBody>
          <a:bodyPr/>
          <a:lstStyle/>
          <a:p>
            <a:pPr algn="ctr"/>
            <a:r>
              <a:rPr lang="es-MX" dirty="0" smtClean="0"/>
              <a:t>MENÚ SEMANA DEL 26 AL 30 DE SEPTIEMBRE 2016</a:t>
            </a:r>
            <a:endParaRPr lang="es-MX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802005"/>
              </p:ext>
            </p:extLst>
          </p:nvPr>
        </p:nvGraphicFramePr>
        <p:xfrm>
          <a:off x="363072" y="1808878"/>
          <a:ext cx="10233210" cy="226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254"/>
                <a:gridCol w="1753816"/>
                <a:gridCol w="1900517"/>
                <a:gridCol w="1510553"/>
                <a:gridCol w="1705535"/>
                <a:gridCol w="1705535"/>
              </a:tblGrid>
              <a:tr h="566395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LUNES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MARTES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MIERCOLES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JUEVES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VIERNES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SÁBADO</a:t>
                      </a:r>
                      <a:endParaRPr lang="es-MX" sz="2400" dirty="0"/>
                    </a:p>
                  </a:txBody>
                  <a:tcPr/>
                </a:tc>
              </a:tr>
              <a:tr h="566395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Box lunch</a:t>
                      </a:r>
                      <a:endParaRPr lang="es-MX" sz="2400" dirty="0"/>
                    </a:p>
                  </a:txBody>
                  <a:tcPr/>
                </a:tc>
              </a:tr>
              <a:tr h="566395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Bebida </a:t>
                      </a:r>
                      <a:endParaRPr lang="es-MX" sz="2400" dirty="0"/>
                    </a:p>
                  </a:txBody>
                  <a:tcPr/>
                </a:tc>
              </a:tr>
              <a:tr h="566395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$50</a:t>
                      </a:r>
                      <a:endParaRPr lang="es-MX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8843682" y="5232754"/>
            <a:ext cx="3348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Recuerda enviar tu pedido de la siguiente semana a más tardar el jueves de la semana en curso, al correo: </a:t>
            </a:r>
          </a:p>
          <a:p>
            <a:r>
              <a:rPr lang="es-MX" dirty="0" smtClean="0"/>
              <a:t>clmnutricion@gmail.com</a:t>
            </a:r>
          </a:p>
        </p:txBody>
      </p:sp>
    </p:spTree>
    <p:extLst>
      <p:ext uri="{BB962C8B-B14F-4D97-AF65-F5344CB8AC3E}">
        <p14:creationId xmlns:p14="http://schemas.microsoft.com/office/powerpoint/2010/main" val="123921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de pedido:</a:t>
            </a:r>
            <a:endParaRPr lang="es-MX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137920"/>
              </p:ext>
            </p:extLst>
          </p:nvPr>
        </p:nvGraphicFramePr>
        <p:xfrm>
          <a:off x="489075" y="1930400"/>
          <a:ext cx="92062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40"/>
                <a:gridCol w="1577812"/>
                <a:gridCol w="1534376"/>
                <a:gridCol w="1534376"/>
                <a:gridCol w="1534376"/>
                <a:gridCol w="1534376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LUNES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MARTES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MIERCOLES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JUEVES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VIERNES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SÁBADO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50 servicios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40 servicios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80 servicios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50 servicios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Ninguno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Ninguno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685465"/>
              </p:ext>
            </p:extLst>
          </p:nvPr>
        </p:nvGraphicFramePr>
        <p:xfrm>
          <a:off x="1036918" y="3267635"/>
          <a:ext cx="8128000" cy="2926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64000"/>
                <a:gridCol w="4064000"/>
              </a:tblGrid>
              <a:tr h="283682">
                <a:tc>
                  <a:txBody>
                    <a:bodyPr/>
                    <a:lstStyle/>
                    <a:p>
                      <a:r>
                        <a:rPr lang="es-MX" dirty="0" smtClean="0"/>
                        <a:t>NOMBRE DE LA EMPRESA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“Escriba</a:t>
                      </a:r>
                      <a:r>
                        <a:rPr lang="es-MX" baseline="0" dirty="0" smtClean="0"/>
                        <a:t> el nombre de su empresa”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DIRECCIÓN DE ENTREGA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Escriba</a:t>
                      </a:r>
                      <a:r>
                        <a:rPr lang="es-MX" baseline="0" dirty="0" smtClean="0"/>
                        <a:t> la dirección completa de su empresa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RECIBE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Escriba el nombre de quien recibirá los</a:t>
                      </a:r>
                      <a:r>
                        <a:rPr lang="es-MX" baseline="0" dirty="0" smtClean="0"/>
                        <a:t> paquetes.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TÉLEFONO Y CORREO DE CONTACTO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Escriba</a:t>
                      </a:r>
                      <a:r>
                        <a:rPr lang="es-MX" baseline="0" dirty="0" smtClean="0"/>
                        <a:t> el teléfono donde localizarlo, así como su correo electrónico. 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HORARIO</a:t>
                      </a:r>
                      <a:r>
                        <a:rPr lang="es-MX" baseline="0" dirty="0" smtClean="0"/>
                        <a:t> DE ENTREGA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Especifique</a:t>
                      </a:r>
                      <a:r>
                        <a:rPr lang="es-MX" baseline="0" dirty="0" smtClean="0"/>
                        <a:t> el horario en que quiere que le sean entregados sus box lunch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619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153</Words>
  <Application>Microsoft Office PowerPoint</Application>
  <PresentationFormat>Panorámica</PresentationFormat>
  <Paragraphs>50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MENÚ SEMANA DEL 26 AL 30 DE SEPTIEMBRE 2016</vt:lpstr>
      <vt:lpstr>Ejemplo de pedido: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MENÚ SEMANA DEL 26 AL 30 DE SEPTIEMBRE 2016</dc:title>
  <dc:creator>Psicología 1</dc:creator>
  <cp:lastModifiedBy>Psicología 1</cp:lastModifiedBy>
  <cp:revision>2</cp:revision>
  <dcterms:created xsi:type="dcterms:W3CDTF">2016-09-26T15:34:26Z</dcterms:created>
  <dcterms:modified xsi:type="dcterms:W3CDTF">2016-09-26T15:48:14Z</dcterms:modified>
</cp:coreProperties>
</file>